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56" r:id="rId6"/>
    <p:sldId id="257" r:id="rId7"/>
    <p:sldId id="273" r:id="rId8"/>
    <p:sldId id="258" r:id="rId9"/>
    <p:sldId id="259" r:id="rId10"/>
    <p:sldId id="260" r:id="rId11"/>
    <p:sldId id="270" r:id="rId12"/>
    <p:sldId id="262" r:id="rId13"/>
    <p:sldId id="271" r:id="rId14"/>
    <p:sldId id="269" r:id="rId15"/>
    <p:sldId id="272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113" d="100"/>
          <a:sy n="113" d="100"/>
        </p:scale>
        <p:origin x="456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05.06.2023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05.06.2023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</a:t>
            </a:r>
          </a:p>
          <a:p>
            <a:r>
              <a:rPr lang="en-US" dirty="0"/>
              <a:t>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2349E29-4A1C-6D83-E7EC-E7DB05037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15ED6F-8AD1-A9A5-B3CF-91E1DF3E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07F9E-9900-F530-3AFC-04AF559BB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638433-F544-9026-6773-2F80DFC57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99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538</Words>
  <Application>Microsoft Office PowerPoint</Application>
  <PresentationFormat>Widescreen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Office Theme</vt:lpstr>
      <vt:lpstr>PRESENTATION TITLE</vt:lpstr>
      <vt:lpstr>DIVIDER SLIDE</vt:lpstr>
      <vt:lpstr>TEXT LAYOUT 01</vt:lpstr>
      <vt:lpstr>PowerPoint Presentation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Aboofazel Yarian</dc:creator>
  <cp:lastModifiedBy>Aboofazel Yarian</cp:lastModifiedBy>
  <cp:revision>1</cp:revision>
  <dcterms:created xsi:type="dcterms:W3CDTF">2023-06-05T19:45:36Z</dcterms:created>
  <dcterms:modified xsi:type="dcterms:W3CDTF">2023-06-05T19:45:55Z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